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Kingred Modern" charset="1" panose="00000000000000000000"/>
      <p:regular r:id="rId39"/>
    </p:embeddedFont>
    <p:embeddedFont>
      <p:font typeface="Helvetica World" charset="1" panose="020B0500040000020004"/>
      <p:regular r:id="rId40"/>
    </p:embeddedFont>
    <p:embeddedFont>
      <p:font typeface="Helvetica World Bold" charset="1" panose="020B0800040000020004"/>
      <p:regular r:id="rId41"/>
    </p:embeddedFont>
    <p:embeddedFont>
      <p:font typeface="Gotham" charset="1" panose="00000000000000000000"/>
      <p:regular r:id="rId42"/>
    </p:embeddedFont>
    <p:embeddedFont>
      <p:font typeface="Open Sauce Bold" charset="1" panose="00000800000000000000"/>
      <p:regular r:id="rId43"/>
    </p:embeddedFont>
    <p:embeddedFont>
      <p:font typeface="Arimo" charset="1" panose="020B0604020202020204"/>
      <p:regular r:id="rId44"/>
    </p:embeddedFont>
    <p:embeddedFont>
      <p:font typeface="Open Sauce" charset="1" panose="00000500000000000000"/>
      <p:regular r:id="rId45"/>
    </p:embeddedFont>
    <p:embeddedFont>
      <p:font typeface="Canva Sans" charset="1" panose="020B0503030501040103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22051" y="2539934"/>
            <a:ext cx="12951349" cy="40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PLANTASY </a:t>
            </a:r>
          </a:p>
          <a:p>
            <a:pPr algn="ctr">
              <a:lnSpc>
                <a:spcPts val="16107"/>
              </a:lnSpc>
            </a:pPr>
            <a:r>
              <a:rPr lang="en-US" sz="11505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GARDENS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62982" y="6959741"/>
            <a:ext cx="10162036" cy="82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</a:t>
            </a:r>
            <a:r>
              <a:rPr lang="en-US" b="true" sz="4468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Justice League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591252" y="3748406"/>
            <a:ext cx="1105497" cy="1105497"/>
          </a:xfrm>
          <a:custGeom>
            <a:avLst/>
            <a:gdLst/>
            <a:ahLst/>
            <a:cxnLst/>
            <a:rect r="r" b="b" t="t" l="l"/>
            <a:pathLst>
              <a:path h="1105497" w="1105497">
                <a:moveTo>
                  <a:pt x="0" y="0"/>
                </a:moveTo>
                <a:lnTo>
                  <a:pt x="1105496" y="0"/>
                </a:lnTo>
                <a:lnTo>
                  <a:pt x="1105496" y="1105496"/>
                </a:lnTo>
                <a:lnTo>
                  <a:pt x="0" y="1105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63397">
            <a:off x="14301621" y="6183717"/>
            <a:ext cx="1105497" cy="1105497"/>
          </a:xfrm>
          <a:custGeom>
            <a:avLst/>
            <a:gdLst/>
            <a:ahLst/>
            <a:cxnLst/>
            <a:rect r="r" b="b" t="t" l="l"/>
            <a:pathLst>
              <a:path h="1105497" w="1105497">
                <a:moveTo>
                  <a:pt x="0" y="0"/>
                </a:moveTo>
                <a:lnTo>
                  <a:pt x="1105496" y="0"/>
                </a:lnTo>
                <a:lnTo>
                  <a:pt x="1105496" y="1105497"/>
                </a:lnTo>
                <a:lnTo>
                  <a:pt x="0" y="1105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865934">
            <a:off x="1775240" y="4866826"/>
            <a:ext cx="1105497" cy="1105497"/>
          </a:xfrm>
          <a:custGeom>
            <a:avLst/>
            <a:gdLst/>
            <a:ahLst/>
            <a:cxnLst/>
            <a:rect r="r" b="b" t="t" l="l"/>
            <a:pathLst>
              <a:path h="1105497" w="1105497">
                <a:moveTo>
                  <a:pt x="0" y="0"/>
                </a:moveTo>
                <a:lnTo>
                  <a:pt x="1105497" y="0"/>
                </a:lnTo>
                <a:lnTo>
                  <a:pt x="1105497" y="1105496"/>
                </a:lnTo>
                <a:lnTo>
                  <a:pt x="0" y="1105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82987" y="1745254"/>
            <a:ext cx="11427547" cy="6608595"/>
          </a:xfrm>
          <a:custGeom>
            <a:avLst/>
            <a:gdLst/>
            <a:ahLst/>
            <a:cxnLst/>
            <a:rect r="r" b="b" t="t" l="l"/>
            <a:pathLst>
              <a:path h="6608595" w="11427547">
                <a:moveTo>
                  <a:pt x="0" y="0"/>
                </a:moveTo>
                <a:lnTo>
                  <a:pt x="11427547" y="0"/>
                </a:lnTo>
                <a:lnTo>
                  <a:pt x="11427547" y="6608595"/>
                </a:lnTo>
                <a:lnTo>
                  <a:pt x="0" y="66085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41" t="0" r="-8887" b="-408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1: Mediator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33597" y="2945466"/>
            <a:ext cx="10962423" cy="4466531"/>
          </a:xfrm>
          <a:custGeom>
            <a:avLst/>
            <a:gdLst/>
            <a:ahLst/>
            <a:cxnLst/>
            <a:rect r="r" b="b" t="t" l="l"/>
            <a:pathLst>
              <a:path h="4466531" w="10962423">
                <a:moveTo>
                  <a:pt x="0" y="0"/>
                </a:moveTo>
                <a:lnTo>
                  <a:pt x="10962423" y="0"/>
                </a:lnTo>
                <a:lnTo>
                  <a:pt x="10962423" y="4466531"/>
                </a:lnTo>
                <a:lnTo>
                  <a:pt x="0" y="4466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849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2: Observer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51638" y="3166117"/>
            <a:ext cx="11384108" cy="4179919"/>
          </a:xfrm>
          <a:custGeom>
            <a:avLst/>
            <a:gdLst/>
            <a:ahLst/>
            <a:cxnLst/>
            <a:rect r="r" b="b" t="t" l="l"/>
            <a:pathLst>
              <a:path h="4179919" w="11384108">
                <a:moveTo>
                  <a:pt x="0" y="0"/>
                </a:moveTo>
                <a:lnTo>
                  <a:pt x="11384108" y="0"/>
                </a:lnTo>
                <a:lnTo>
                  <a:pt x="11384108" y="4179919"/>
                </a:lnTo>
                <a:lnTo>
                  <a:pt x="0" y="41799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70" t="0" r="-6073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205971" y="857250"/>
            <a:ext cx="7280256" cy="677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3: Command (1/2)</a:t>
            </a: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Customer Command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10448" y="3026141"/>
            <a:ext cx="10972652" cy="4319896"/>
          </a:xfrm>
          <a:custGeom>
            <a:avLst/>
            <a:gdLst/>
            <a:ahLst/>
            <a:cxnLst/>
            <a:rect r="r" b="b" t="t" l="l"/>
            <a:pathLst>
              <a:path h="4319896" w="10972652">
                <a:moveTo>
                  <a:pt x="0" y="0"/>
                </a:moveTo>
                <a:lnTo>
                  <a:pt x="10972652" y="0"/>
                </a:lnTo>
                <a:lnTo>
                  <a:pt x="10972652" y="4319895"/>
                </a:lnTo>
                <a:lnTo>
                  <a:pt x="0" y="4319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465" t="0" r="-1598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302343" y="857250"/>
            <a:ext cx="7473000" cy="677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3: Command (2/2)</a:t>
            </a: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Care Command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44732" y="3074460"/>
            <a:ext cx="10978400" cy="4713165"/>
          </a:xfrm>
          <a:custGeom>
            <a:avLst/>
            <a:gdLst/>
            <a:ahLst/>
            <a:cxnLst/>
            <a:rect r="r" b="b" t="t" l="l"/>
            <a:pathLst>
              <a:path h="4713165" w="10978400">
                <a:moveTo>
                  <a:pt x="0" y="0"/>
                </a:moveTo>
                <a:lnTo>
                  <a:pt x="10978400" y="0"/>
                </a:lnTo>
                <a:lnTo>
                  <a:pt x="10978400" y="4713165"/>
                </a:lnTo>
                <a:lnTo>
                  <a:pt x="0" y="4713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4: Factory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83744" y="2888386"/>
            <a:ext cx="10923821" cy="4510228"/>
          </a:xfrm>
          <a:custGeom>
            <a:avLst/>
            <a:gdLst/>
            <a:ahLst/>
            <a:cxnLst/>
            <a:rect r="r" b="b" t="t" l="l"/>
            <a:pathLst>
              <a:path h="4510228" w="10923821">
                <a:moveTo>
                  <a:pt x="0" y="0"/>
                </a:moveTo>
                <a:lnTo>
                  <a:pt x="10923821" y="0"/>
                </a:lnTo>
                <a:lnTo>
                  <a:pt x="10923821" y="4510228"/>
                </a:lnTo>
                <a:lnTo>
                  <a:pt x="0" y="4510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826" t="-607" r="-13380" b="-60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92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5: Chain of Responsibility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44721" y="623542"/>
            <a:ext cx="4991435" cy="11287569"/>
          </a:xfrm>
          <a:custGeom>
            <a:avLst/>
            <a:gdLst/>
            <a:ahLst/>
            <a:cxnLst/>
            <a:rect r="r" b="b" t="t" l="l"/>
            <a:pathLst>
              <a:path h="11287569" w="4991435">
                <a:moveTo>
                  <a:pt x="0" y="0"/>
                </a:moveTo>
                <a:lnTo>
                  <a:pt x="4991435" y="0"/>
                </a:lnTo>
                <a:lnTo>
                  <a:pt x="4991435" y="11287570"/>
                </a:lnTo>
                <a:lnTo>
                  <a:pt x="0" y="11287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3771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6: Singleton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68931" y="499947"/>
            <a:ext cx="7638481" cy="9099210"/>
          </a:xfrm>
          <a:custGeom>
            <a:avLst/>
            <a:gdLst/>
            <a:ahLst/>
            <a:cxnLst/>
            <a:rect r="r" b="b" t="t" l="l"/>
            <a:pathLst>
              <a:path h="9099210" w="7638481">
                <a:moveTo>
                  <a:pt x="0" y="0"/>
                </a:moveTo>
                <a:lnTo>
                  <a:pt x="7638481" y="0"/>
                </a:lnTo>
                <a:lnTo>
                  <a:pt x="7638481" y="9099210"/>
                </a:lnTo>
                <a:lnTo>
                  <a:pt x="0" y="9099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6142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7: Iterator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74304" y="431330"/>
            <a:ext cx="6622027" cy="9424340"/>
          </a:xfrm>
          <a:custGeom>
            <a:avLst/>
            <a:gdLst/>
            <a:ahLst/>
            <a:cxnLst/>
            <a:rect r="r" b="b" t="t" l="l"/>
            <a:pathLst>
              <a:path h="9424340" w="6622027">
                <a:moveTo>
                  <a:pt x="0" y="0"/>
                </a:moveTo>
                <a:lnTo>
                  <a:pt x="6622027" y="0"/>
                </a:lnTo>
                <a:lnTo>
                  <a:pt x="6622027" y="9424340"/>
                </a:lnTo>
                <a:lnTo>
                  <a:pt x="0" y="9424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8: Composite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57955" y="2721563"/>
            <a:ext cx="11045953" cy="4624473"/>
          </a:xfrm>
          <a:custGeom>
            <a:avLst/>
            <a:gdLst/>
            <a:ahLst/>
            <a:cxnLst/>
            <a:rect r="r" b="b" t="t" l="l"/>
            <a:pathLst>
              <a:path h="4624473" w="11045953">
                <a:moveTo>
                  <a:pt x="0" y="0"/>
                </a:moveTo>
                <a:lnTo>
                  <a:pt x="11045953" y="0"/>
                </a:lnTo>
                <a:lnTo>
                  <a:pt x="11045953" y="4624473"/>
                </a:lnTo>
                <a:lnTo>
                  <a:pt x="0" y="4624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915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9: Decorator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50427" y="2680472"/>
            <a:ext cx="5421249" cy="8229600"/>
          </a:xfrm>
          <a:custGeom>
            <a:avLst/>
            <a:gdLst/>
            <a:ahLst/>
            <a:cxnLst/>
            <a:rect r="r" b="b" t="t" l="l"/>
            <a:pathLst>
              <a:path h="8229600" w="5421249">
                <a:moveTo>
                  <a:pt x="0" y="0"/>
                </a:moveTo>
                <a:lnTo>
                  <a:pt x="5421249" y="0"/>
                </a:lnTo>
                <a:lnTo>
                  <a:pt x="54212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48282" y="697131"/>
            <a:ext cx="9791436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JUSTICE LEAGUE MEMBERS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379332" y="7561551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7" y="0"/>
                </a:lnTo>
                <a:lnTo>
                  <a:pt x="7467517" y="7187485"/>
                </a:lnTo>
                <a:lnTo>
                  <a:pt x="0" y="7187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62639" y="7371051"/>
            <a:ext cx="3879385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Marchant Grootboom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62639" y="4098887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Hayley Booysen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62639" y="4912746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Bandile Mnyandu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62639" y="6531742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Njabulo Mathonsi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62639" y="5722244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Karabo Nkomo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93824" y="4163018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u24868346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3824" y="4912746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u24676394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93824" y="5722244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u24865169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3824" y="6531742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u24676412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3824" y="7341241"/>
            <a:ext cx="3594930" cy="60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 spc="-55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u21549232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5281" y="3285554"/>
            <a:ext cx="11943044" cy="4170854"/>
          </a:xfrm>
          <a:custGeom>
            <a:avLst/>
            <a:gdLst/>
            <a:ahLst/>
            <a:cxnLst/>
            <a:rect r="r" b="b" t="t" l="l"/>
            <a:pathLst>
              <a:path h="4170854" w="11943044">
                <a:moveTo>
                  <a:pt x="0" y="0"/>
                </a:moveTo>
                <a:lnTo>
                  <a:pt x="11943044" y="0"/>
                </a:lnTo>
                <a:lnTo>
                  <a:pt x="11943044" y="4170855"/>
                </a:lnTo>
                <a:lnTo>
                  <a:pt x="0" y="4170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53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10: Builder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70521" y="2176210"/>
            <a:ext cx="11019175" cy="5934580"/>
          </a:xfrm>
          <a:custGeom>
            <a:avLst/>
            <a:gdLst/>
            <a:ahLst/>
            <a:cxnLst/>
            <a:rect r="r" b="b" t="t" l="l"/>
            <a:pathLst>
              <a:path h="5934580" w="11019175">
                <a:moveTo>
                  <a:pt x="0" y="0"/>
                </a:moveTo>
                <a:lnTo>
                  <a:pt x="11019176" y="0"/>
                </a:lnTo>
                <a:lnTo>
                  <a:pt x="11019176" y="5934580"/>
                </a:lnTo>
                <a:lnTo>
                  <a:pt x="0" y="5934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2022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857250"/>
            <a:ext cx="8448340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11: Strategy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361854" y="1558886"/>
            <a:ext cx="7070800" cy="6606693"/>
          </a:xfrm>
          <a:custGeom>
            <a:avLst/>
            <a:gdLst/>
            <a:ahLst/>
            <a:cxnLst/>
            <a:rect r="r" b="b" t="t" l="l"/>
            <a:pathLst>
              <a:path h="6606693" w="7070800">
                <a:moveTo>
                  <a:pt x="0" y="0"/>
                </a:moveTo>
                <a:lnTo>
                  <a:pt x="7070800" y="0"/>
                </a:lnTo>
                <a:lnTo>
                  <a:pt x="7070800" y="6606693"/>
                </a:lnTo>
                <a:lnTo>
                  <a:pt x="0" y="6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513330" y="857250"/>
            <a:ext cx="7999077" cy="4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12: Prototype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51638" y="3741412"/>
            <a:ext cx="11595338" cy="3758258"/>
          </a:xfrm>
          <a:custGeom>
            <a:avLst/>
            <a:gdLst/>
            <a:ahLst/>
            <a:cxnLst/>
            <a:rect r="r" b="b" t="t" l="l"/>
            <a:pathLst>
              <a:path h="3758258" w="11595338">
                <a:moveTo>
                  <a:pt x="0" y="0"/>
                </a:moveTo>
                <a:lnTo>
                  <a:pt x="11595339" y="0"/>
                </a:lnTo>
                <a:lnTo>
                  <a:pt x="11595339" y="3758257"/>
                </a:lnTo>
                <a:lnTo>
                  <a:pt x="0" y="3758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638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513330" y="805280"/>
            <a:ext cx="7969126" cy="677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13: State (1/2)</a:t>
            </a: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Plant State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68934" y="2509132"/>
            <a:ext cx="10731055" cy="5268736"/>
          </a:xfrm>
          <a:custGeom>
            <a:avLst/>
            <a:gdLst/>
            <a:ahLst/>
            <a:cxnLst/>
            <a:rect r="r" b="b" t="t" l="l"/>
            <a:pathLst>
              <a:path h="5268736" w="10731055">
                <a:moveTo>
                  <a:pt x="0" y="0"/>
                </a:moveTo>
                <a:lnTo>
                  <a:pt x="10731056" y="0"/>
                </a:lnTo>
                <a:lnTo>
                  <a:pt x="10731056" y="5268736"/>
                </a:lnTo>
                <a:lnTo>
                  <a:pt x="0" y="526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83" t="-11177" r="-1287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100671" y="805280"/>
            <a:ext cx="7069656" cy="677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DIAGRAM: </a:t>
            </a: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Pattern 14: State (2/2)</a:t>
            </a: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</a:p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Plant Status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6674101" y="-762511"/>
            <a:ext cx="5144237" cy="11624126"/>
            <a:chOff x="0" y="0"/>
            <a:chExt cx="1354861" cy="30614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4861" cy="3061498"/>
            </a:xfrm>
            <a:custGeom>
              <a:avLst/>
              <a:gdLst/>
              <a:ahLst/>
              <a:cxnLst/>
              <a:rect r="r" b="b" t="t" l="l"/>
              <a:pathLst>
                <a:path h="3061498" w="1354861">
                  <a:moveTo>
                    <a:pt x="0" y="0"/>
                  </a:moveTo>
                  <a:lnTo>
                    <a:pt x="1354861" y="0"/>
                  </a:lnTo>
                  <a:lnTo>
                    <a:pt x="1354861" y="3061498"/>
                  </a:lnTo>
                  <a:lnTo>
                    <a:pt x="0" y="3061498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4861" cy="309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02540" y="4482444"/>
            <a:ext cx="11682919" cy="5990151"/>
          </a:xfrm>
          <a:custGeom>
            <a:avLst/>
            <a:gdLst/>
            <a:ahLst/>
            <a:cxnLst/>
            <a:rect r="r" b="b" t="t" l="l"/>
            <a:pathLst>
              <a:path h="5990151" w="11682919">
                <a:moveTo>
                  <a:pt x="0" y="0"/>
                </a:moveTo>
                <a:lnTo>
                  <a:pt x="11682920" y="0"/>
                </a:lnTo>
                <a:lnTo>
                  <a:pt x="11682920" y="5990151"/>
                </a:lnTo>
                <a:lnTo>
                  <a:pt x="0" y="5990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02948" y="2137125"/>
            <a:ext cx="5326796" cy="8229600"/>
          </a:xfrm>
          <a:custGeom>
            <a:avLst/>
            <a:gdLst/>
            <a:ahLst/>
            <a:cxnLst/>
            <a:rect r="r" b="b" t="t" l="l"/>
            <a:pathLst>
              <a:path h="8229600" w="5326796">
                <a:moveTo>
                  <a:pt x="0" y="0"/>
                </a:moveTo>
                <a:lnTo>
                  <a:pt x="5326795" y="0"/>
                </a:lnTo>
                <a:lnTo>
                  <a:pt x="53267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86346" y="4310994"/>
            <a:ext cx="6319748" cy="149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DEMO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0462" y="-557386"/>
            <a:ext cx="5859727" cy="11624126"/>
            <a:chOff x="0" y="0"/>
            <a:chExt cx="1543303" cy="30614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3303" cy="3061498"/>
            </a:xfrm>
            <a:custGeom>
              <a:avLst/>
              <a:gdLst/>
              <a:ahLst/>
              <a:cxnLst/>
              <a:rect r="r" b="b" t="t" l="l"/>
              <a:pathLst>
                <a:path h="3061498" w="1543303">
                  <a:moveTo>
                    <a:pt x="0" y="0"/>
                  </a:moveTo>
                  <a:lnTo>
                    <a:pt x="1543303" y="0"/>
                  </a:lnTo>
                  <a:lnTo>
                    <a:pt x="1543303" y="3061498"/>
                  </a:lnTo>
                  <a:lnTo>
                    <a:pt x="0" y="3061498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43303" cy="309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8652" y="4728179"/>
            <a:ext cx="16647998" cy="1784722"/>
          </a:xfrm>
          <a:custGeom>
            <a:avLst/>
            <a:gdLst/>
            <a:ahLst/>
            <a:cxnLst/>
            <a:rect r="r" b="b" t="t" l="l"/>
            <a:pathLst>
              <a:path h="1784722" w="16647998">
                <a:moveTo>
                  <a:pt x="0" y="0"/>
                </a:moveTo>
                <a:lnTo>
                  <a:pt x="16647998" y="0"/>
                </a:lnTo>
                <a:lnTo>
                  <a:pt x="16647998" y="1784723"/>
                </a:lnTo>
                <a:lnTo>
                  <a:pt x="0" y="17847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46" t="-18808" r="-94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1177524" y="1665799"/>
            <a:ext cx="8113849" cy="267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97"/>
              </a:lnSpc>
            </a:pPr>
            <a:r>
              <a:rPr lang="en-US" sz="828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DOCTEST: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4EDE7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UNIT TESTS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5973228" y="-10105850"/>
            <a:ext cx="4330943" cy="22191367"/>
            <a:chOff x="0" y="0"/>
            <a:chExt cx="1140660" cy="5844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3049" y="4110220"/>
            <a:ext cx="17805276" cy="4940964"/>
          </a:xfrm>
          <a:custGeom>
            <a:avLst/>
            <a:gdLst/>
            <a:ahLst/>
            <a:cxnLst/>
            <a:rect r="r" b="b" t="t" l="l"/>
            <a:pathLst>
              <a:path h="4940964" w="17805276">
                <a:moveTo>
                  <a:pt x="0" y="0"/>
                </a:moveTo>
                <a:lnTo>
                  <a:pt x="17805276" y="0"/>
                </a:lnTo>
                <a:lnTo>
                  <a:pt x="17805276" y="4940964"/>
                </a:lnTo>
                <a:lnTo>
                  <a:pt x="0" y="4940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17495" y="298866"/>
            <a:ext cx="11453010" cy="259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MEMORY SAFETY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UNIT TESTS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5973228" y="-10105850"/>
            <a:ext cx="4330943" cy="22191367"/>
            <a:chOff x="0" y="0"/>
            <a:chExt cx="1140660" cy="5844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3715" y="4267705"/>
            <a:ext cx="17100570" cy="4078472"/>
          </a:xfrm>
          <a:custGeom>
            <a:avLst/>
            <a:gdLst/>
            <a:ahLst/>
            <a:cxnLst/>
            <a:rect r="r" b="b" t="t" l="l"/>
            <a:pathLst>
              <a:path h="4078472" w="17100570">
                <a:moveTo>
                  <a:pt x="0" y="0"/>
                </a:moveTo>
                <a:lnTo>
                  <a:pt x="17100570" y="0"/>
                </a:lnTo>
                <a:lnTo>
                  <a:pt x="17100570" y="4078472"/>
                </a:lnTo>
                <a:lnTo>
                  <a:pt x="0" y="4078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5094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17495" y="298866"/>
            <a:ext cx="11453010" cy="259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MEMORY SAFETY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BF9F5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DEMO MAIN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541803" y="-1212868"/>
            <a:ext cx="4330943" cy="22191367"/>
            <a:chOff x="0" y="0"/>
            <a:chExt cx="1140660" cy="5844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434157" y="8263243"/>
            <a:ext cx="1088667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GITHUB STRATEGY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50462" y="2041875"/>
            <a:ext cx="18258842" cy="385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5470" indent="-472735" lvl="1">
              <a:lnSpc>
                <a:spcPts val="6130"/>
              </a:lnSpc>
              <a:buFont typeface="Arial"/>
              <a:buChar char="•"/>
            </a:pPr>
            <a:r>
              <a:rPr lang="en-US" sz="437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SEPERATE BRANCHES FOR SEPERATE DESIGN PATTERNS</a:t>
            </a:r>
          </a:p>
          <a:p>
            <a:pPr algn="ctr" marL="945470" indent="-472735" lvl="1">
              <a:lnSpc>
                <a:spcPts val="6130"/>
              </a:lnSpc>
              <a:buFont typeface="Arial"/>
              <a:buChar char="•"/>
            </a:pPr>
            <a:r>
              <a:rPr lang="en-US" sz="437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THE SHARED PLANT CLASS HAD MULTIPLE VERSIONS AND BECAME CONSOLIDATED IN THE END</a:t>
            </a:r>
          </a:p>
          <a:p>
            <a:pPr algn="ctr" marL="945470" indent="-472735" lvl="1">
              <a:lnSpc>
                <a:spcPts val="6130"/>
              </a:lnSpc>
              <a:spcBef>
                <a:spcPct val="0"/>
              </a:spcBef>
              <a:buFont typeface="Arial"/>
              <a:buChar char="•"/>
            </a:pPr>
            <a:r>
              <a:rPr lang="en-US" sz="437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AFTER SKELETON IMPELMENTATION AND INDIVIDUAL UNIT TESTS,  MERGING WITH TESTING MAIN WAS DONE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0195601" y="2431801"/>
            <a:ext cx="11127175" cy="5472140"/>
            <a:chOff x="0" y="0"/>
            <a:chExt cx="2930614" cy="1441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30614" cy="1441222"/>
            </a:xfrm>
            <a:custGeom>
              <a:avLst/>
              <a:gdLst/>
              <a:ahLst/>
              <a:cxnLst/>
              <a:rect r="r" b="b" t="t" l="l"/>
              <a:pathLst>
                <a:path h="1441222" w="2930614">
                  <a:moveTo>
                    <a:pt x="0" y="0"/>
                  </a:moveTo>
                  <a:lnTo>
                    <a:pt x="2930614" y="0"/>
                  </a:lnTo>
                  <a:lnTo>
                    <a:pt x="2930614" y="1441222"/>
                  </a:lnTo>
                  <a:lnTo>
                    <a:pt x="0" y="144122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30614" cy="147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854629" y="1688745"/>
          <a:ext cx="14652783" cy="8445592"/>
        </p:xfrm>
        <a:graphic>
          <a:graphicData uri="http://schemas.openxmlformats.org/drawingml/2006/table">
            <a:tbl>
              <a:tblPr/>
              <a:tblGrid>
                <a:gridCol w="11226071"/>
                <a:gridCol w="3426713"/>
              </a:tblGrid>
              <a:tr h="10812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Greenhouse / Plant System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Pattern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8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Allow propagation of plants through cloning.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Prototype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96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Apply different care strategies for different types of plants (lowCare, mediumCare, highCare).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874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Simulate plant growth stages (Seedling → Growing → Mature → Withered).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90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Build plants dynamically with custom attributes.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Builder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Maintain a centralized inventory of plants and their seeds and keeps track of its states.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Singleton + Observer + 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81393" y="376910"/>
            <a:ext cx="1749028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FUNCTIONAL REQUIREMENTS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541803" y="-1212868"/>
            <a:ext cx="4330943" cy="22191367"/>
            <a:chOff x="0" y="0"/>
            <a:chExt cx="1140660" cy="5844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62250" y="1529269"/>
            <a:ext cx="12220932" cy="618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WHEN RUNNING COMMAND GIT SHORTLOG –SN --ALL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NOTE THAT SOME USERNAME APPEAR TWICE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HENCE OUR FINAL TOTALS ARE: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BANDILE MNYANDU: 67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NJABULO MATHONSI: 33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HAYLEY BOOYSEN : 32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KARABO NKOMO : 31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MARCHANT GROOTBOOM : 26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378049" y="4241312"/>
            <a:ext cx="9403883" cy="1804376"/>
          </a:xfrm>
          <a:custGeom>
            <a:avLst/>
            <a:gdLst/>
            <a:ahLst/>
            <a:cxnLst/>
            <a:rect r="r" b="b" t="t" l="l"/>
            <a:pathLst>
              <a:path h="1804376" w="9403883">
                <a:moveTo>
                  <a:pt x="0" y="0"/>
                </a:moveTo>
                <a:lnTo>
                  <a:pt x="9403883" y="0"/>
                </a:lnTo>
                <a:lnTo>
                  <a:pt x="9403883" y="1804376"/>
                </a:lnTo>
                <a:lnTo>
                  <a:pt x="0" y="1804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504" r="-99999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00664" y="8271374"/>
            <a:ext cx="1088667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GITHUB COMMITS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541803" y="-1212868"/>
            <a:ext cx="4330943" cy="22191367"/>
            <a:chOff x="0" y="0"/>
            <a:chExt cx="1140660" cy="5844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03626" y="2561206"/>
            <a:ext cx="14303786" cy="3593826"/>
          </a:xfrm>
          <a:custGeom>
            <a:avLst/>
            <a:gdLst/>
            <a:ahLst/>
            <a:cxnLst/>
            <a:rect r="r" b="b" t="t" l="l"/>
            <a:pathLst>
              <a:path h="3593826" w="14303786">
                <a:moveTo>
                  <a:pt x="0" y="0"/>
                </a:moveTo>
                <a:lnTo>
                  <a:pt x="14303786" y="0"/>
                </a:lnTo>
                <a:lnTo>
                  <a:pt x="14303786" y="3593827"/>
                </a:lnTo>
                <a:lnTo>
                  <a:pt x="0" y="3593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00664" y="8271374"/>
            <a:ext cx="1088667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PULL REQUESTS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184058" y="-10105850"/>
            <a:ext cx="4330943" cy="22191367"/>
            <a:chOff x="0" y="0"/>
            <a:chExt cx="1140660" cy="5844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0660" cy="5844640"/>
            </a:xfrm>
            <a:custGeom>
              <a:avLst/>
              <a:gdLst/>
              <a:ahLst/>
              <a:cxnLst/>
              <a:rect r="r" b="b" t="t" l="l"/>
              <a:pathLst>
                <a:path h="5844640" w="1140660">
                  <a:moveTo>
                    <a:pt x="0" y="0"/>
                  </a:moveTo>
                  <a:lnTo>
                    <a:pt x="1140660" y="0"/>
                  </a:lnTo>
                  <a:lnTo>
                    <a:pt x="1140660" y="5844640"/>
                  </a:lnTo>
                  <a:lnTo>
                    <a:pt x="0" y="58446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0660" cy="588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5463" y="2137125"/>
            <a:ext cx="16197074" cy="7481120"/>
          </a:xfrm>
          <a:custGeom>
            <a:avLst/>
            <a:gdLst/>
            <a:ahLst/>
            <a:cxnLst/>
            <a:rect r="r" b="b" t="t" l="l"/>
            <a:pathLst>
              <a:path h="7481120" w="16197074">
                <a:moveTo>
                  <a:pt x="0" y="0"/>
                </a:moveTo>
                <a:lnTo>
                  <a:pt x="16197074" y="0"/>
                </a:lnTo>
                <a:lnTo>
                  <a:pt x="16197074" y="7481120"/>
                </a:lnTo>
                <a:lnTo>
                  <a:pt x="0" y="74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89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34157" y="857250"/>
            <a:ext cx="1088667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DOXYGEN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49504" y="3157355"/>
            <a:ext cx="14743583" cy="8229600"/>
          </a:xfrm>
          <a:custGeom>
            <a:avLst/>
            <a:gdLst/>
            <a:ahLst/>
            <a:cxnLst/>
            <a:rect r="r" b="b" t="t" l="l"/>
            <a:pathLst>
              <a:path h="8229600" w="14743583">
                <a:moveTo>
                  <a:pt x="0" y="0"/>
                </a:moveTo>
                <a:lnTo>
                  <a:pt x="14743583" y="0"/>
                </a:lnTo>
                <a:lnTo>
                  <a:pt x="147435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592" y="6172200"/>
            <a:ext cx="2955175" cy="4114800"/>
          </a:xfrm>
          <a:custGeom>
            <a:avLst/>
            <a:gdLst/>
            <a:ahLst/>
            <a:cxnLst/>
            <a:rect r="r" b="b" t="t" l="l"/>
            <a:pathLst>
              <a:path h="4114800" w="2955175">
                <a:moveTo>
                  <a:pt x="0" y="0"/>
                </a:moveTo>
                <a:lnTo>
                  <a:pt x="2955174" y="0"/>
                </a:lnTo>
                <a:lnTo>
                  <a:pt x="29551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56299" y="6120085"/>
            <a:ext cx="3516284" cy="4114800"/>
          </a:xfrm>
          <a:custGeom>
            <a:avLst/>
            <a:gdLst/>
            <a:ahLst/>
            <a:cxnLst/>
            <a:rect r="r" b="b" t="t" l="l"/>
            <a:pathLst>
              <a:path h="4114800" w="3516284">
                <a:moveTo>
                  <a:pt x="0" y="0"/>
                </a:moveTo>
                <a:lnTo>
                  <a:pt x="3516284" y="0"/>
                </a:lnTo>
                <a:lnTo>
                  <a:pt x="3516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49504" y="2476088"/>
            <a:ext cx="15145574" cy="244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0195601" y="2431801"/>
            <a:ext cx="11127175" cy="5472140"/>
            <a:chOff x="0" y="0"/>
            <a:chExt cx="2930614" cy="1441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30614" cy="1441222"/>
            </a:xfrm>
            <a:custGeom>
              <a:avLst/>
              <a:gdLst/>
              <a:ahLst/>
              <a:cxnLst/>
              <a:rect r="r" b="b" t="t" l="l"/>
              <a:pathLst>
                <a:path h="1441222" w="2930614">
                  <a:moveTo>
                    <a:pt x="0" y="0"/>
                  </a:moveTo>
                  <a:lnTo>
                    <a:pt x="2930614" y="0"/>
                  </a:lnTo>
                  <a:lnTo>
                    <a:pt x="2930614" y="1441222"/>
                  </a:lnTo>
                  <a:lnTo>
                    <a:pt x="0" y="144122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30614" cy="147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854629" y="2577539"/>
          <a:ext cx="14652783" cy="6462408"/>
        </p:xfrm>
        <a:graphic>
          <a:graphicData uri="http://schemas.openxmlformats.org/drawingml/2006/table">
            <a:tbl>
              <a:tblPr/>
              <a:tblGrid>
                <a:gridCol w="11226071"/>
                <a:gridCol w="3426713"/>
              </a:tblGrid>
              <a:tr h="12665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Customer and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Pattern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13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Enab</a:t>
                      </a: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le communication between customers and staff.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43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Allow customers to customize plants (pot, wrapping).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Decorator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66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Proc</a:t>
                      </a: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ess purchases and record sales.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Command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34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Delegate delivery and request handling among staff.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Chain of Responsibility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81393" y="807600"/>
            <a:ext cx="1749028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FUNCTIONAL REQUIREMENTS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0195601" y="2431801"/>
            <a:ext cx="11127175" cy="5472140"/>
            <a:chOff x="0" y="0"/>
            <a:chExt cx="2930614" cy="1441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30614" cy="1441222"/>
            </a:xfrm>
            <a:custGeom>
              <a:avLst/>
              <a:gdLst/>
              <a:ahLst/>
              <a:cxnLst/>
              <a:rect r="r" b="b" t="t" l="l"/>
              <a:pathLst>
                <a:path h="1441222" w="2930614">
                  <a:moveTo>
                    <a:pt x="0" y="0"/>
                  </a:moveTo>
                  <a:lnTo>
                    <a:pt x="2930614" y="0"/>
                  </a:lnTo>
                  <a:lnTo>
                    <a:pt x="2930614" y="1441222"/>
                  </a:lnTo>
                  <a:lnTo>
                    <a:pt x="0" y="144122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30614" cy="147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817608" y="2893497"/>
          <a:ext cx="14652783" cy="5347626"/>
        </p:xfrm>
        <a:graphic>
          <a:graphicData uri="http://schemas.openxmlformats.org/drawingml/2006/table">
            <a:tbl>
              <a:tblPr/>
              <a:tblGrid>
                <a:gridCol w="11226071"/>
                <a:gridCol w="3426713"/>
              </a:tblGrid>
              <a:tr h="1268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Staff and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Pattern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53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Notify staff</a:t>
                      </a: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of plant changes (e.g., maturity).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Observer + Mediator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59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Support various staff roles (customer staff, care staff).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Factory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1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Enabl</a:t>
                      </a:r>
                      <a:r>
                        <a:rPr lang="en-US" sz="3000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 staff to iterate through plant and seed collections.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Iterator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081393" y="857250"/>
            <a:ext cx="1749028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FUNCTIONAL REQUIREMENTS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10195601" y="2431801"/>
            <a:ext cx="11127175" cy="5472140"/>
            <a:chOff x="0" y="0"/>
            <a:chExt cx="2930614" cy="1441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30614" cy="1441222"/>
            </a:xfrm>
            <a:custGeom>
              <a:avLst/>
              <a:gdLst/>
              <a:ahLst/>
              <a:cxnLst/>
              <a:rect r="r" b="b" t="t" l="l"/>
              <a:pathLst>
                <a:path h="1441222" w="2930614">
                  <a:moveTo>
                    <a:pt x="0" y="0"/>
                  </a:moveTo>
                  <a:lnTo>
                    <a:pt x="2930614" y="0"/>
                  </a:lnTo>
                  <a:lnTo>
                    <a:pt x="2930614" y="1441222"/>
                  </a:lnTo>
                  <a:lnTo>
                    <a:pt x="0" y="144122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930614" cy="1479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854629" y="3049557"/>
          <a:ext cx="14652783" cy="4947933"/>
        </p:xfrm>
        <a:graphic>
          <a:graphicData uri="http://schemas.openxmlformats.org/drawingml/2006/table">
            <a:tbl>
              <a:tblPr/>
              <a:tblGrid>
                <a:gridCol w="11226071"/>
                <a:gridCol w="3426713"/>
              </a:tblGrid>
              <a:tr h="12688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System Operations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2A5732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Pattern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34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Manag</a:t>
                      </a:r>
                      <a:r>
                        <a:rPr lang="en-US" sz="2999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 zones containing groups of plants.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Composite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67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6E4823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Ensure a single instance of plant inventory.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Singleton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8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Clon</a:t>
                      </a:r>
                      <a:r>
                        <a:rPr lang="en-US" sz="2999">
                          <a:solidFill>
                            <a:srgbClr val="6E4823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 existing plants for propagation.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A5732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Prototype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826293" y="1074840"/>
            <a:ext cx="17490282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FUNCTIONAL REQUIREMENTS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789869" y="1076989"/>
            <a:ext cx="5386626" cy="514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it works: 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Greenhouse Simulation models plant growth and sales — plants move from inventory to z</a:t>
            </a: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ones, receive care from staff, and are later customized and purchased by customers, simulating the full nursery lifecycle.</a:t>
            </a:r>
          </a:p>
          <a:p>
            <a:pPr algn="l">
              <a:lnSpc>
                <a:spcPts val="398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10600" y="1038889"/>
            <a:ext cx="757761" cy="9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3236" y="6398848"/>
            <a:ext cx="4229946" cy="3130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6"/>
              </a:lnSpc>
            </a:pPr>
            <a:r>
              <a:rPr lang="en-US" sz="3247" b="true">
                <a:solidFill>
                  <a:srgbClr val="A4835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Simulation tracks: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Customers Interactions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Plant lifecycle 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Staff Movement and Hierarchy</a:t>
            </a:r>
          </a:p>
          <a:p>
            <a:pPr algn="l">
              <a:lnSpc>
                <a:spcPts val="3986"/>
              </a:lnSpc>
            </a:pPr>
            <a:r>
              <a:rPr lang="en-US" sz="2847">
                <a:solidFill>
                  <a:srgbClr val="6597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Greenhouse Inventory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58827" y="6492727"/>
            <a:ext cx="757761" cy="9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5353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2.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33703" y="-663198"/>
            <a:ext cx="10288473" cy="4859613"/>
            <a:chOff x="0" y="0"/>
            <a:chExt cx="2709721" cy="12798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721" cy="1279898"/>
            </a:xfrm>
            <a:custGeom>
              <a:avLst/>
              <a:gdLst/>
              <a:ahLst/>
              <a:cxnLst/>
              <a:rect r="r" b="b" t="t" l="l"/>
              <a:pathLst>
                <a:path h="1279898" w="2709721">
                  <a:moveTo>
                    <a:pt x="0" y="0"/>
                  </a:moveTo>
                  <a:lnTo>
                    <a:pt x="2709721" y="0"/>
                  </a:lnTo>
                  <a:lnTo>
                    <a:pt x="2709721" y="1279898"/>
                  </a:lnTo>
                  <a:lnTo>
                    <a:pt x="0" y="1279898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721" cy="1317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-1215972" y="1306717"/>
            <a:ext cx="11453010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SIMULATION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724475" y="2566380"/>
            <a:ext cx="6156286" cy="6883686"/>
          </a:xfrm>
          <a:custGeom>
            <a:avLst/>
            <a:gdLst/>
            <a:ahLst/>
            <a:cxnLst/>
            <a:rect r="r" b="b" t="t" l="l"/>
            <a:pathLst>
              <a:path h="6883686" w="6156286">
                <a:moveTo>
                  <a:pt x="6156286" y="0"/>
                </a:moveTo>
                <a:lnTo>
                  <a:pt x="0" y="0"/>
                </a:lnTo>
                <a:lnTo>
                  <a:pt x="0" y="6883686"/>
                </a:lnTo>
                <a:lnTo>
                  <a:pt x="6156286" y="6883686"/>
                </a:lnTo>
                <a:lnTo>
                  <a:pt x="6156286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633703" y="-663198"/>
            <a:ext cx="7485342" cy="6930525"/>
            <a:chOff x="0" y="0"/>
            <a:chExt cx="1971448" cy="18253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633703" y="5431042"/>
            <a:ext cx="7485342" cy="6930525"/>
            <a:chOff x="0" y="0"/>
            <a:chExt cx="1971448" cy="18253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71448" cy="1825323"/>
            </a:xfrm>
            <a:custGeom>
              <a:avLst/>
              <a:gdLst/>
              <a:ahLst/>
              <a:cxnLst/>
              <a:rect r="r" b="b" t="t" l="l"/>
              <a:pathLst>
                <a:path h="1825323" w="1971448">
                  <a:moveTo>
                    <a:pt x="0" y="0"/>
                  </a:moveTo>
                  <a:lnTo>
                    <a:pt x="1971448" y="0"/>
                  </a:lnTo>
                  <a:lnTo>
                    <a:pt x="1971448" y="1825323"/>
                  </a:lnTo>
                  <a:lnTo>
                    <a:pt x="0" y="182532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71448" cy="1863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04001" y="1687777"/>
            <a:ext cx="10799136" cy="6911447"/>
          </a:xfrm>
          <a:custGeom>
            <a:avLst/>
            <a:gdLst/>
            <a:ahLst/>
            <a:cxnLst/>
            <a:rect r="r" b="b" t="t" l="l"/>
            <a:pathLst>
              <a:path h="6911447" w="10799136">
                <a:moveTo>
                  <a:pt x="0" y="0"/>
                </a:moveTo>
                <a:lnTo>
                  <a:pt x="10799136" y="0"/>
                </a:lnTo>
                <a:lnTo>
                  <a:pt x="10799136" y="6911446"/>
                </a:lnTo>
                <a:lnTo>
                  <a:pt x="0" y="6911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790013" y="3679927"/>
            <a:ext cx="8448340" cy="303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ACTIVITY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7768780" y="-7076939"/>
            <a:ext cx="3084327" cy="16211279"/>
            <a:chOff x="0" y="0"/>
            <a:chExt cx="812333" cy="42696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333" cy="4269637"/>
            </a:xfrm>
            <a:custGeom>
              <a:avLst/>
              <a:gdLst/>
              <a:ahLst/>
              <a:cxnLst/>
              <a:rect r="r" b="b" t="t" l="l"/>
              <a:pathLst>
                <a:path h="4269637" w="812333">
                  <a:moveTo>
                    <a:pt x="0" y="0"/>
                  </a:moveTo>
                  <a:lnTo>
                    <a:pt x="812333" y="0"/>
                  </a:lnTo>
                  <a:lnTo>
                    <a:pt x="812333" y="4269637"/>
                  </a:lnTo>
                  <a:lnTo>
                    <a:pt x="0" y="4269637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333" cy="4307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76523" y="1963933"/>
            <a:ext cx="14596438" cy="7790849"/>
          </a:xfrm>
          <a:custGeom>
            <a:avLst/>
            <a:gdLst/>
            <a:ahLst/>
            <a:cxnLst/>
            <a:rect r="r" b="b" t="t" l="l"/>
            <a:pathLst>
              <a:path h="7790849" w="14596438">
                <a:moveTo>
                  <a:pt x="0" y="0"/>
                </a:moveTo>
                <a:lnTo>
                  <a:pt x="14596438" y="0"/>
                </a:lnTo>
                <a:lnTo>
                  <a:pt x="14596438" y="7790849"/>
                </a:lnTo>
                <a:lnTo>
                  <a:pt x="0" y="77908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20145" y="681443"/>
            <a:ext cx="13687267" cy="14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Kingred Modern"/>
                <a:ea typeface="Kingred Modern"/>
                <a:cs typeface="Kingred Modern"/>
                <a:sym typeface="Kingred Modern"/>
              </a:rPr>
              <a:t>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DAG3qgaBO1k</dc:identifier>
  <dcterms:modified xsi:type="dcterms:W3CDTF">2011-08-01T06:04:30Z</dcterms:modified>
  <cp:revision>1</cp:revision>
  <dc:title>Green Leaves Background Watercolor Presentation</dc:title>
</cp:coreProperties>
</file>